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70CD95-B3DC-E738-31FA-981CDF68B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C627324-AB7A-A8DA-EAC6-E60C32FE2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5C95B6-7F1C-7E2A-E008-3CFE333BD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8C79-3AF1-4A81-A044-CFE3251D6B56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E2C570-270F-1905-F951-43524CC25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0A79B5-DAE4-CE93-922C-D12920B37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08DC-F515-452A-8763-B3A498D47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672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F97DA8-D2F7-AA96-1D36-17E42BAA5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1C22D9F-3E84-AE3C-B5BB-D37BF3D94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97F8DD-2E44-7F07-9BBE-9FB9FB07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8C79-3AF1-4A81-A044-CFE3251D6B56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E5FB41-76E7-54F5-C94E-B1DF0692D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C37546-1E9D-D17E-E3C2-F48C0E445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08DC-F515-452A-8763-B3A498D47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87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0880C90-9CE0-1BC4-B3C0-49526D6692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2B795B6-82B4-79EA-7E42-78CE39E1E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FF6CB3-D9B4-C212-C9CF-5FFE8507C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8C79-3AF1-4A81-A044-CFE3251D6B56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316F95-0C81-1B06-09C1-A4C24F751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77BC39-2274-D6A0-D31A-5314CAAE2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08DC-F515-452A-8763-B3A498D47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9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BE1EA4-173C-08E8-E5E0-5D4406D9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F9EC73-F062-B7C7-529A-6EBC719BD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BE25B2-55B2-7BBA-458A-A7EC47A8E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8C79-3AF1-4A81-A044-CFE3251D6B56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17690B-FBC5-0624-A8CA-4CFB89102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CE812C-F96C-FC30-FD05-9B0AE5C7B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08DC-F515-452A-8763-B3A498D47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35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BB2842-5D3A-805C-324B-28029C021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BC9F18-57BC-9FBF-F554-8B4EE0818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CAEBA1-D7B4-6EFA-7C47-E5FAA82DA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8C79-3AF1-4A81-A044-CFE3251D6B56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5F0429-D233-981F-C70B-DFEA6C93E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D91132-8E37-E319-FCCA-A3A47125A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08DC-F515-452A-8763-B3A498D47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5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323B7C-0126-C0B3-D2AA-A8A4FE122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B6399D-3105-127E-37E2-0679692704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07B41D4-BCBC-535D-CA79-4B76E87BD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C0B6E7-052F-DE8D-ADBE-AF41DABD8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8C79-3AF1-4A81-A044-CFE3251D6B56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0BC41D-4DAD-674A-7AEC-CE54EFDBC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2EA7BF1-4905-A2CA-C47F-4124BA28B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08DC-F515-452A-8763-B3A498D47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4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0E0C96-9BB1-DF19-5408-8234FE49E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7C508C-ADD4-80E2-6986-489D84AB9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C06B9E-E5B0-F57B-B056-079170144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C7328A4-D0B9-7E3E-EFFB-B6C2057AC0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02785E9-72B3-C887-8F1A-D61B26A1F4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B6CD591-18E9-53B8-F44C-C43E3F4F5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8C79-3AF1-4A81-A044-CFE3251D6B56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0CAD5F7-CFD2-074A-7030-6F8CD1F12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90204B4-02AE-BD81-C184-E579074D5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08DC-F515-452A-8763-B3A498D47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54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DD1EFA-9FFD-B9DC-665A-08039754D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36A145-0B0C-4024-C103-70AC2FD54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8C79-3AF1-4A81-A044-CFE3251D6B56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81D624E-5F68-1E45-6D87-AC572AB35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161C84B-AE6C-050C-6FFD-956255F2A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08DC-F515-452A-8763-B3A498D47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352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C0ED945-56A6-CB37-07DA-39DB8BA1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8C79-3AF1-4A81-A044-CFE3251D6B56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F1FEC7D-88DF-997F-A6FD-709B3148C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25BA09D-78E4-1527-1E44-3A15D75A6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08DC-F515-452A-8763-B3A498D47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32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620A2D-8A29-330D-E2F6-078FA7528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3637BC-FF81-B7BF-7626-4107C040C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4058909-AD4F-0A36-AED0-F00806AA4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ED3A7B-7944-5611-C3E4-B3057EC4F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8C79-3AF1-4A81-A044-CFE3251D6B56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CD23CF-BA89-7229-84C3-59AD75C51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572089-6C98-1798-CA31-2883E4E09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08DC-F515-452A-8763-B3A498D47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39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AD305D-99B0-547D-AD46-E35343E62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0A1F65F-8545-29DC-5E9E-A43C3BA4F6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CB18D2-3461-DB0C-049C-8D499AA85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445D8E1-553F-651F-168C-CE319C1C2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8C79-3AF1-4A81-A044-CFE3251D6B56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BCB6EB-7B38-14C6-ABB2-D33CCBD68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1C1D54-E011-2F52-2A75-51F7EB57D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08DC-F515-452A-8763-B3A498D47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88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558984C-2DE7-7961-1EDA-473DDDEF6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342D263-751E-0B00-7A3E-53D0F5DF8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A43F4D-FE75-3955-DB7C-72A65F750D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D8C79-3AF1-4A81-A044-CFE3251D6B56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E3A5D7-4B9C-0F16-F78D-78B5254A7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855353-77ED-C9BD-CDA3-FB7F6C996D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B08DC-F515-452A-8763-B3A498D47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9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E5A9050-E20F-099E-1216-6767F5992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91173"/>
            <a:ext cx="9144000" cy="1655762"/>
          </a:xfrm>
        </p:spPr>
        <p:txBody>
          <a:bodyPr/>
          <a:lstStyle/>
          <a:p>
            <a:r>
              <a:rPr lang="fr-FR" dirty="0"/>
              <a:t>PROJET CITOYEN </a:t>
            </a:r>
          </a:p>
          <a:p>
            <a:r>
              <a:rPr lang="fr-FR" dirty="0"/>
              <a:t>« Aménagement des 2 parcs sportifs » </a:t>
            </a:r>
          </a:p>
          <a:p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Samedi 02 mars 2024 de 10hh à 12h en Mairie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07E1EC4-F5A7-F14C-3BAF-66405CC604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061" y="2830230"/>
            <a:ext cx="2925219" cy="3217420"/>
          </a:xfrm>
          <a:prstGeom prst="rect">
            <a:avLst/>
          </a:prstGeom>
        </p:spPr>
      </p:pic>
      <p:pic>
        <p:nvPicPr>
          <p:cNvPr id="1026" name="Picture 2" descr="L'Armorial">
            <a:extLst>
              <a:ext uri="{FF2B5EF4-FFF2-40B4-BE49-F238E27FC236}">
                <a16:creationId xmlns:a16="http://schemas.microsoft.com/office/drawing/2014/main" id="{10D687D2-768F-8C64-6F12-11C2929F4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910" y="2698599"/>
            <a:ext cx="2744029" cy="3480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4474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MAIRIE AVERNES</dc:creator>
  <cp:lastModifiedBy>MAIRIE AVERNES</cp:lastModifiedBy>
  <cp:revision>1</cp:revision>
  <dcterms:created xsi:type="dcterms:W3CDTF">2024-02-19T09:34:39Z</dcterms:created>
  <dcterms:modified xsi:type="dcterms:W3CDTF">2024-02-19T09:35:12Z</dcterms:modified>
</cp:coreProperties>
</file>