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B14DC7-8024-B514-F0EB-F9ADD8C995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38E7ED-DE91-35B7-C4E8-583EB3BCE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8BF53B-DE75-CC79-0747-DC34F5A00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104E54-1290-B39F-677E-23991EFF2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F71B9F-F952-B337-68BF-DAEC182C1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74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A1EAF-E859-6031-5368-DFA42A885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623290-CF15-6D97-6A73-2486B6600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3F7976-6DFE-0CFA-1071-2546582C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FE54F9-B97A-76A6-E9D5-D20608358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E76F1F-A3AE-4066-DBFB-A1CD6DA0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01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E90754-CE7E-97E8-BE1B-C878F72FD6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7373C96-914F-9FFB-3B56-B386EA038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CEA1EA-E039-937F-38FF-2EA27A576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4C67C9-4806-45DD-2551-C011FE5BD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41FE75-CAC4-D023-8D45-EACCAEDD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0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759931-CE86-6057-B8DC-BA4B0F602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9BB61B-54B5-73CD-0A99-92DB18F65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CC7520-C288-8CA6-03DD-3D7B07FFC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167D9D-361D-F751-C4D3-F40C3CD0D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4C991D-3846-8F6C-EAFC-8112DE55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57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6D6D92-1A1B-BAEB-DBD3-6D3EDDC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4DDE6B-82D5-47BA-E98D-87446CEB1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58075C-B3C6-26C6-462D-10BAD488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20D008-6532-3988-D219-C8C2BCA5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B44435-6A26-2D56-E8A8-37A553346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40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A3C9B-5186-349A-545D-EC0C64C92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6BBF18-52ED-8A64-3A17-C52092A06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965D14-CC69-8FF3-D0EA-65582CD6E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BFF871-5DCD-F29A-35E3-9780235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DD5C4F-8DB7-4965-74A6-15C39849C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0A371E-55AF-E405-5A72-B5659481B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96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D66902-6682-54CD-3972-E1B97BE47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FA1077-5444-326B-EC0A-AA93097BA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C0E916-F3F3-6B3A-94E3-261C0BCCE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496E2EF-AE43-8ACC-AFA6-DB61476782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3765DC-179B-60E2-C1A5-210C8472A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4245E13-91BF-F7C9-D405-587D2D93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5FA7171-E9E0-894D-7497-64A0DF2E5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3286328-FB1A-65D1-BA4A-65023674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16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0E962B-FC71-04D9-4DC8-54E92A317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F1DB28-CEBA-4F1C-D74E-A5B3DF72E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9DBBF5-845C-8CAE-383C-02A5D3329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5BCC44-B6EB-6360-9B38-F28EE2376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35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D1CE16E-8C67-AC32-8FA6-8388292DF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10BDFF3-70C1-1FBA-687A-69DA66BA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215045-D3AA-B7D5-6767-0EC9B49B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12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2BE662-DDAD-4F63-3D8D-996894675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BE0BE6-C9B1-EC2F-A7B3-2F59B3235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3E000F-F6BF-C6E7-3BBB-CD7AAD869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D8C73D-269B-8A5D-32E3-6C039D187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42BE7F-259F-5723-9B94-F96AD1CC7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61CF8C-C4A2-DFE5-2ECD-2C64A15E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69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30E4F4-FAD7-2D43-AAAD-49BE210C6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AC458B9-0AB2-4034-40F1-03E407C29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0F2135-F8D9-97DF-5E65-1241CE242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7629AB-55CA-C26E-D5CA-1B689710F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2FE397-2FDC-6FD6-E3C2-369AEA4C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34A947-E806-6742-CAAD-1AF7343C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19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7E4465F-D73E-D649-F66D-8E058095E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479D59-CC93-1D92-31F1-FC65C4D23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5D1036-F0A9-8392-1728-17E07C520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C6067-C51D-48BE-85C0-27F1E9D25241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62AC73-B118-F8AA-C402-F229417731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6D19F6-6A1C-F497-DFDC-D41D5F002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E6F7-3273-43ED-85C7-ADD04B0F3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70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CD7C8A6-C695-DAB3-6022-914505EDC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073438" y="75234"/>
            <a:ext cx="7380170" cy="707550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EA17494-A4E4-519E-7395-B64E385B3817}"/>
              </a:ext>
            </a:extLst>
          </p:cNvPr>
          <p:cNvSpPr txBox="1"/>
          <p:nvPr/>
        </p:nvSpPr>
        <p:spPr>
          <a:xfrm rot="16200000">
            <a:off x="987694" y="2890391"/>
            <a:ext cx="39936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/>
              <a:t>Déviation Poids lourds</a:t>
            </a:r>
          </a:p>
          <a:p>
            <a:pPr algn="ctr"/>
            <a:r>
              <a:rPr lang="fr-FR" sz="3200" b="1" dirty="0"/>
              <a:t>Avril et Mai 2024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17069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EC96D9B-894B-66B9-7920-856A565F8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128826" y="179052"/>
            <a:ext cx="7486885" cy="630759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38C4680-6BBF-FFF1-89C7-623932A3CBF8}"/>
              </a:ext>
            </a:extLst>
          </p:cNvPr>
          <p:cNvSpPr txBox="1"/>
          <p:nvPr/>
        </p:nvSpPr>
        <p:spPr>
          <a:xfrm rot="16200000">
            <a:off x="742957" y="2828834"/>
            <a:ext cx="51933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/>
              <a:t>Déviation Véhicules légers</a:t>
            </a:r>
          </a:p>
          <a:p>
            <a:pPr algn="ctr"/>
            <a:r>
              <a:rPr lang="fr-FR" sz="3600" b="1" dirty="0"/>
              <a:t>Avril et Mai 2024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9089887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</Words>
  <Application>Microsoft Office PowerPoint</Application>
  <PresentationFormat>Grand écran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MAIRIE AVERNES</dc:creator>
  <cp:lastModifiedBy>MAIRIE AVERNES</cp:lastModifiedBy>
  <cp:revision>2</cp:revision>
  <cp:lastPrinted>2024-04-19T14:28:36Z</cp:lastPrinted>
  <dcterms:created xsi:type="dcterms:W3CDTF">2024-04-19T13:41:45Z</dcterms:created>
  <dcterms:modified xsi:type="dcterms:W3CDTF">2024-04-19T14:28:37Z</dcterms:modified>
</cp:coreProperties>
</file>